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7" r:id="rId5"/>
    <p:sldId id="260" r:id="rId6"/>
    <p:sldId id="258" r:id="rId7"/>
    <p:sldId id="262" r:id="rId8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s Löfdah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9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082B74-470A-42C8-8ABC-5EC6FB2986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D970FC-E975-4E38-A9DE-2FFC45AF0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8AB29F-737E-459C-B36E-5A3E457A8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C0FCB-729E-434C-B17F-470BE241142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3549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69A2E0-9644-4015-993D-A459425EA3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495826-9A2A-4B1F-9A95-D293834A6C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F5A71C-13F7-4DF7-AF59-883310BF6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91D39-A254-4903-9D0A-631136BE129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3629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176F3B-7FD2-4D2A-A02E-D462B63C5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A5A828-0A3B-4D76-9A59-AAE899C610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BE0460-6DB1-467F-9E88-9F68473F2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121A-D021-421B-AFDF-AAFD6425DF8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05192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D9C293-BDA8-4573-B3F5-72F6E2916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3652B2-8548-4F64-B7A1-6AFDB9D14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6A47DB-6FA1-4993-8D6E-F9EAAA78B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613D-55A5-418C-8F27-7E6163F99D9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714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05965E-69D0-497C-B00A-A56338DA0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AB7B69-3DD2-4AF5-B43D-A0530BE9A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F0B1F2-CEFE-412B-80C4-4909F6266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71E4-745D-44B4-BDF8-209453F6C6C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9664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BCEC34-4A92-4C12-8D03-6924FD4BB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F137B5-6952-4502-82B7-86ED55A943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545431-AB7B-42A3-BD73-2C70FA1E3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C854C-2E0C-40B6-B90F-24B405CA340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7828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2BD18-9EE9-4FD5-9DD6-E3B86EC21C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CD081B-D019-42B0-A8A2-CC7BDC84C9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D0E7F3-2B84-4E30-BD48-0B68F107C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5EC70-A445-44EE-A181-7E34C94AEDE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3557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9DCE03-0F3E-484A-BDD5-4C4B06F56A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7321B3-2A10-4E9D-A993-E4398E2D4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35232C-144F-4A33-B489-B10AE4A4A3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2502A-6264-4575-90E1-DD8864D0CCC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2335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12F355-D790-42FE-8BE0-4A0CA9B40F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6DF78F-18BC-4B6F-AA76-AC6CA83CF7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B435A5-4847-48AA-B517-CF2E0854FA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3DB9-7398-4E79-9FE4-4A1E13DDDA6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4154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357F3D-3D82-43BE-B92C-8C340BD966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006CAF-7BB6-48A3-ACBC-8BE767568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1E9D70-AD9C-499B-981C-AC36C98D38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1B6B6-F000-42F0-B2D9-750646D5C6F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6022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0284BF-1139-410E-8816-EFBAD56DAF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44751-6F2C-49F0-97A7-693635DE64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30869D-BEF1-4BCA-A851-46CC1E474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FBEDB-21B5-46F3-A74E-D5310079036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4343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15FCCA-B52A-4D52-9077-5D8640234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36E4A-CBA2-4957-B797-012D0970B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D3EC6-E0FF-452B-9FD7-1E9516376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6D9E-756F-43D6-85F9-628063DCE28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4231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854D8A-5822-44C4-BDAF-22CBD701B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E70F9C-119E-48AC-B7FB-482CD6EEC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8184518-CC01-40E1-B385-95D55E94BE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9142D9-F88F-46E2-854B-A4959A6DB4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87E516-8652-4EA4-A773-FE7DDEC97E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6C4455E-A424-496A-8981-3A2E9CD04B0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bb.com/global/gad/gad02009.nsf/vwImages/7D01C3CB78D22827C1256DA9007FED1D/$File/ABB_B2_GROSS.ti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9B53A5EF-DEC3-40B4-AE3A-F0E132FEF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57788"/>
            <a:ext cx="5884863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>
            <a:extLst>
              <a:ext uri="{FF2B5EF4-FFF2-40B4-BE49-F238E27FC236}">
                <a16:creationId xmlns:a16="http://schemas.microsoft.com/office/drawing/2014/main" id="{2FDAAC7E-A1AA-46AA-A1F7-AA3E0806B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836613"/>
            <a:ext cx="4319587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>
            <a:extLst>
              <a:ext uri="{FF2B5EF4-FFF2-40B4-BE49-F238E27FC236}">
                <a16:creationId xmlns:a16="http://schemas.microsoft.com/office/drawing/2014/main" id="{AA685E7C-B490-4EBF-8C0C-0ACF092AF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913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2400" b="1"/>
              <a:t>DC maskiner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>
            <a:extLst>
              <a:ext uri="{FF2B5EF4-FFF2-40B4-BE49-F238E27FC236}">
                <a16:creationId xmlns:a16="http://schemas.microsoft.com/office/drawing/2014/main" id="{AD20D80F-C7F9-433A-8EAD-4EE195CB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913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2400" b="1"/>
              <a:t>DC maskiner</a:t>
            </a:r>
          </a:p>
        </p:txBody>
      </p:sp>
      <p:pic>
        <p:nvPicPr>
          <p:cNvPr id="3075" name="Bildobjekt 2">
            <a:extLst>
              <a:ext uri="{FF2B5EF4-FFF2-40B4-BE49-F238E27FC236}">
                <a16:creationId xmlns:a16="http://schemas.microsoft.com/office/drawing/2014/main" id="{52A9C593-0910-4641-91A3-648855874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990600"/>
            <a:ext cx="3533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Bildobjekt 4">
            <a:extLst>
              <a:ext uri="{FF2B5EF4-FFF2-40B4-BE49-F238E27FC236}">
                <a16:creationId xmlns:a16="http://schemas.microsoft.com/office/drawing/2014/main" id="{9591A45F-F4A2-4900-B57A-2B550A9AB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871538"/>
            <a:ext cx="32289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Bildobjekt 6">
            <a:extLst>
              <a:ext uri="{FF2B5EF4-FFF2-40B4-BE49-F238E27FC236}">
                <a16:creationId xmlns:a16="http://schemas.microsoft.com/office/drawing/2014/main" id="{3D7A1806-B2A9-44B3-B00B-D532AFCD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79688"/>
            <a:ext cx="22875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Bildobjekt 8">
            <a:extLst>
              <a:ext uri="{FF2B5EF4-FFF2-40B4-BE49-F238E27FC236}">
                <a16:creationId xmlns:a16="http://schemas.microsoft.com/office/drawing/2014/main" id="{829B2019-6BDF-43DC-932C-566E99D22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292600"/>
            <a:ext cx="30353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Bildobjekt 10">
            <a:extLst>
              <a:ext uri="{FF2B5EF4-FFF2-40B4-BE49-F238E27FC236}">
                <a16:creationId xmlns:a16="http://schemas.microsoft.com/office/drawing/2014/main" id="{57115A1B-A1EC-4ECC-9EBC-59F17D3E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87888"/>
            <a:ext cx="34004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>
            <a:hlinkClick r:id="rId2"/>
            <a:extLst>
              <a:ext uri="{FF2B5EF4-FFF2-40B4-BE49-F238E27FC236}">
                <a16:creationId xmlns:a16="http://schemas.microsoft.com/office/drawing/2014/main" id="{C6822DF9-13D0-4B97-87A6-F407E0689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92188"/>
            <a:ext cx="67691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793644F0-1FDB-4E85-ADF1-75A5A082ABE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15913"/>
            <a:ext cx="8229600" cy="576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ruta 1">
            <a:extLst>
              <a:ext uri="{FF2B5EF4-FFF2-40B4-BE49-F238E27FC236}">
                <a16:creationId xmlns:a16="http://schemas.microsoft.com/office/drawing/2014/main" id="{3747E157-5F29-4E1E-A095-434FB4BD4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876925"/>
            <a:ext cx="8075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b="1"/>
              <a:t>DC-maskin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Går normalt att köra både som motor och generator.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22BA148C-6615-4ACF-B8DB-A160CFC10AD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15913"/>
            <a:ext cx="8229600" cy="576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DE0AAE61-669A-47CC-B587-71D8053B5E96}"/>
              </a:ext>
            </a:extLst>
          </p:cNvPr>
          <p:cNvCxnSpPr/>
          <p:nvPr/>
        </p:nvCxnSpPr>
        <p:spPr>
          <a:xfrm flipH="1" flipV="1">
            <a:off x="1403350" y="1196975"/>
            <a:ext cx="3024188" cy="18716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ruta 3">
            <a:extLst>
              <a:ext uri="{FF2B5EF4-FFF2-40B4-BE49-F238E27FC236}">
                <a16:creationId xmlns:a16="http://schemas.microsoft.com/office/drawing/2014/main" id="{68DBA9F1-F533-4F53-A7B6-721BB69B8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15913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ROTOR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Ankare [A</a:t>
            </a:r>
            <a:r>
              <a:rPr lang="sv-SE" altLang="sv-SE" sz="1800" baseline="-25000"/>
              <a:t>1</a:t>
            </a:r>
            <a:r>
              <a:rPr lang="sv-SE" altLang="sv-SE" sz="1800"/>
              <a:t> och A</a:t>
            </a:r>
            <a:r>
              <a:rPr lang="sv-SE" altLang="sv-SE" sz="1800" baseline="-25000"/>
              <a:t>2</a:t>
            </a:r>
            <a:r>
              <a:rPr lang="sv-SE" altLang="sv-SE" sz="1800"/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R</a:t>
            </a:r>
            <a:r>
              <a:rPr lang="sv-SE" altLang="sv-SE" sz="1800" baseline="-25000"/>
              <a:t>a</a:t>
            </a:r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F48F4C0B-2FFF-4AC7-92F2-E80796D75787}"/>
              </a:ext>
            </a:extLst>
          </p:cNvPr>
          <p:cNvCxnSpPr>
            <a:cxnSpLocks/>
          </p:cNvCxnSpPr>
          <p:nvPr/>
        </p:nvCxnSpPr>
        <p:spPr>
          <a:xfrm flipH="1" flipV="1">
            <a:off x="4598988" y="4214813"/>
            <a:ext cx="2044700" cy="1301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7DCAADF8-E121-4CD4-9317-5C4DEB33A5AE}"/>
              </a:ext>
            </a:extLst>
          </p:cNvPr>
          <p:cNvCxnSpPr>
            <a:cxnSpLocks/>
          </p:cNvCxnSpPr>
          <p:nvPr/>
        </p:nvCxnSpPr>
        <p:spPr>
          <a:xfrm flipH="1" flipV="1">
            <a:off x="3576638" y="4359275"/>
            <a:ext cx="3067050" cy="11572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ruta 9">
            <a:extLst>
              <a:ext uri="{FF2B5EF4-FFF2-40B4-BE49-F238E27FC236}">
                <a16:creationId xmlns:a16="http://schemas.microsoft.com/office/drawing/2014/main" id="{8BCBA43E-230E-4924-B617-762842992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516563"/>
            <a:ext cx="3322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STATOR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Fält (fältlindning) [F</a:t>
            </a:r>
            <a:r>
              <a:rPr lang="sv-SE" altLang="sv-SE" sz="1800" baseline="-25000"/>
              <a:t>1</a:t>
            </a:r>
            <a:r>
              <a:rPr lang="sv-SE" altLang="sv-SE" sz="1800"/>
              <a:t> och F</a:t>
            </a:r>
            <a:r>
              <a:rPr lang="sv-SE" altLang="sv-SE" sz="1800" baseline="-25000"/>
              <a:t>2</a:t>
            </a:r>
            <a:r>
              <a:rPr lang="sv-SE" altLang="sv-SE" sz="1800"/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R</a:t>
            </a:r>
            <a:r>
              <a:rPr lang="sv-SE" altLang="sv-SE" sz="1800" baseline="-25000"/>
              <a:t>m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659EB61-F620-46C6-AF31-4C261744FBA6}"/>
              </a:ext>
            </a:extLst>
          </p:cNvPr>
          <p:cNvCxnSpPr>
            <a:cxnSpLocks/>
          </p:cNvCxnSpPr>
          <p:nvPr/>
        </p:nvCxnSpPr>
        <p:spPr>
          <a:xfrm flipV="1">
            <a:off x="7259638" y="1196975"/>
            <a:ext cx="192087" cy="13303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ruta 12">
            <a:extLst>
              <a:ext uri="{FF2B5EF4-FFF2-40B4-BE49-F238E27FC236}">
                <a16:creationId xmlns:a16="http://schemas.microsoft.com/office/drawing/2014/main" id="{E8D1E1A0-E3CC-4358-A2F2-671F519AF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295275"/>
            <a:ext cx="2017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Bortbrygga med kommutator</a:t>
            </a:r>
            <a:endParaRPr lang="sv-SE" altLang="sv-SE" sz="1800" baseline="-25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03EF380C-A776-4530-BCB6-0F55D9F1805F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950" y="908050"/>
            <a:ext cx="3721100" cy="363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6">
            <a:extLst>
              <a:ext uri="{FF2B5EF4-FFF2-40B4-BE49-F238E27FC236}">
                <a16:creationId xmlns:a16="http://schemas.microsoft.com/office/drawing/2014/main" id="{B3B75322-475A-4C29-B243-2D632A91ED7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282700"/>
            <a:ext cx="3609975" cy="283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9">
            <a:extLst>
              <a:ext uri="{FF2B5EF4-FFF2-40B4-BE49-F238E27FC236}">
                <a16:creationId xmlns:a16="http://schemas.microsoft.com/office/drawing/2014/main" id="{6B1EBDA7-CF9E-45A0-B299-C7CA0AC3A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797425"/>
            <a:ext cx="3024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v-SE" altLang="sv-SE" sz="1800"/>
              <a:t>Kommutator</a:t>
            </a:r>
          </a:p>
        </p:txBody>
      </p:sp>
      <p:sp>
        <p:nvSpPr>
          <p:cNvPr id="7173" name="Text Box 10">
            <a:extLst>
              <a:ext uri="{FF2B5EF4-FFF2-40B4-BE49-F238E27FC236}">
                <a16:creationId xmlns:a16="http://schemas.microsoft.com/office/drawing/2014/main" id="{3976D596-9C84-4212-BFBF-5CA543592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797425"/>
            <a:ext cx="302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v-SE" altLang="sv-SE" sz="1800"/>
              <a:t>Borstbrygga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>
            <a:extLst>
              <a:ext uri="{FF2B5EF4-FFF2-40B4-BE49-F238E27FC236}">
                <a16:creationId xmlns:a16="http://schemas.microsoft.com/office/drawing/2014/main" id="{98115086-77C6-4137-AA40-6BD3153BD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29" y="1340768"/>
            <a:ext cx="380900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1800" dirty="0"/>
              <a:t>FÖRDELAR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1800" dirty="0"/>
              <a:t>Stort startmoment (seriemagnetiserad)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1800" dirty="0"/>
              <a:t>Stabilt varvtal (även vid låga varvtal)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br>
              <a:rPr lang="sv-SE" altLang="sv-SE" sz="1800" dirty="0"/>
            </a:br>
            <a:r>
              <a:rPr lang="sv-SE" altLang="sv-SE" sz="1800" dirty="0"/>
              <a:t>Lätt att varvtalsjustera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v-SE" altLang="sv-SE" sz="18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F75DA1-DF00-470E-878E-E7A7C90FF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093269"/>
            <a:ext cx="3619500" cy="2381250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B49E1634-EE90-479F-937C-CEDFD3FD8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64731"/>
            <a:ext cx="421367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1800" dirty="0"/>
              <a:t>REGLERING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1800" dirty="0"/>
              <a:t>För start och reglering av motorn används strömriktare.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v-SE" altLang="sv-SE" sz="1800" dirty="0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A622479-9CFC-4D47-8847-8EBD1016C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29" y="463605"/>
            <a:ext cx="8318127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2400" b="1" dirty="0"/>
              <a:t>LIKSTRÖMSMOTORN</a:t>
            </a:r>
            <a:endParaRPr lang="sv-SE" altLang="sv-SE" sz="1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v-SE" altLang="sv-SE" sz="1800" dirty="0"/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C3192EFF-0522-4903-AD0E-43D13DEFC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29" y="4355519"/>
            <a:ext cx="3809007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1800" dirty="0"/>
              <a:t>NACKDELAR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1800" dirty="0"/>
              <a:t>Fordrar likström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1800" dirty="0"/>
              <a:t>Kräver start och reglerapparater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1800" dirty="0"/>
              <a:t>Motorn kräver kontinuerligt underhåll, mer än </a:t>
            </a:r>
            <a:r>
              <a:rPr lang="sv-SE" altLang="sv-SE" sz="1800" dirty="0" err="1"/>
              <a:t>borstlösa</a:t>
            </a:r>
            <a:r>
              <a:rPr lang="sv-SE" altLang="sv-SE" sz="1800" dirty="0"/>
              <a:t> växelströmsmotorer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84</Words>
  <Application>Microsoft Office PowerPoint</Application>
  <PresentationFormat>Bildspel på skärmen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Calibri</vt:lpstr>
      <vt:lpstr>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Anders Lövdahl</dc:creator>
  <cp:lastModifiedBy>Anders Löfdahl</cp:lastModifiedBy>
  <cp:revision>13</cp:revision>
  <dcterms:created xsi:type="dcterms:W3CDTF">2010-08-18T17:42:37Z</dcterms:created>
  <dcterms:modified xsi:type="dcterms:W3CDTF">2021-01-10T22:00:30Z</dcterms:modified>
</cp:coreProperties>
</file>